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93779-D560-40CC-80EB-C07A67FEB86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754-CEC0-40F8-9AF5-795B2E052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5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93779-D560-40CC-80EB-C07A67FEB86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754-CEC0-40F8-9AF5-795B2E052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9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93779-D560-40CC-80EB-C07A67FEB86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754-CEC0-40F8-9AF5-795B2E052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04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93779-D560-40CC-80EB-C07A67FEB86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754-CEC0-40F8-9AF5-795B2E052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37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93779-D560-40CC-80EB-C07A67FEB86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754-CEC0-40F8-9AF5-795B2E052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77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93779-D560-40CC-80EB-C07A67FEB86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754-CEC0-40F8-9AF5-795B2E052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9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93779-D560-40CC-80EB-C07A67FEB86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754-CEC0-40F8-9AF5-795B2E052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20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93779-D560-40CC-80EB-C07A67FEB86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754-CEC0-40F8-9AF5-795B2E052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8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93779-D560-40CC-80EB-C07A67FEB86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754-CEC0-40F8-9AF5-795B2E052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89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93779-D560-40CC-80EB-C07A67FEB86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754-CEC0-40F8-9AF5-795B2E052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64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93779-D560-40CC-80EB-C07A67FEB86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754-CEC0-40F8-9AF5-795B2E052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7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93779-D560-40CC-80EB-C07A67FEB86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6B754-CEC0-40F8-9AF5-795B2E052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4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Alternate Process 15"/>
          <p:cNvSpPr/>
          <p:nvPr/>
        </p:nvSpPr>
        <p:spPr>
          <a:xfrm>
            <a:off x="3492500" y="2413000"/>
            <a:ext cx="4368800" cy="2362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GENERATING AND TESTING HYPOTHESIS </a:t>
            </a:r>
            <a:endParaRPr 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8547100" y="2362200"/>
            <a:ext cx="2209800" cy="1181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SYSTEM ANALISYS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787900" y="558800"/>
            <a:ext cx="2209800" cy="1181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PROBLEM SOLVING</a:t>
            </a:r>
            <a:endParaRPr lang="en-US" sz="2400" dirty="0"/>
          </a:p>
        </p:txBody>
      </p:sp>
      <p:sp>
        <p:nvSpPr>
          <p:cNvPr id="20" name="Oval 19"/>
          <p:cNvSpPr/>
          <p:nvPr/>
        </p:nvSpPr>
        <p:spPr>
          <a:xfrm>
            <a:off x="450850" y="1435100"/>
            <a:ext cx="2603500" cy="1181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INVENTION 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7620000" y="5219700"/>
            <a:ext cx="2209800" cy="1181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DECISION MAKING 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419100" y="5105400"/>
            <a:ext cx="3073400" cy="1181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HISTORICAL INVESTIGATION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816225" y="2298700"/>
            <a:ext cx="841375" cy="317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3162300" y="4508500"/>
            <a:ext cx="577850" cy="939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7518400" y="4775200"/>
            <a:ext cx="781050" cy="673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7813675" y="2952750"/>
            <a:ext cx="11017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9" idx="4"/>
            <a:endCxn id="16" idx="0"/>
          </p:cNvCxnSpPr>
          <p:nvPr/>
        </p:nvCxnSpPr>
        <p:spPr>
          <a:xfrm flipH="1">
            <a:off x="5676900" y="1739900"/>
            <a:ext cx="215900" cy="673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473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School District of Lee County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Sepulveda Sanchez, Vanessa</dc:creator>
  <cp:lastModifiedBy>Sepulveda Sanchez, Vanessa</cp:lastModifiedBy>
  <cp:revision>1</cp:revision>
  <dcterms:created xsi:type="dcterms:W3CDTF">2014-10-02T15:36:03Z</dcterms:created>
  <dcterms:modified xsi:type="dcterms:W3CDTF">2014-10-02T15:36:11Z</dcterms:modified>
</cp:coreProperties>
</file>